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3EBA19-2762-46CA-BF82-DCA2E2C1C9CE}" type="datetimeFigureOut">
              <a:rPr lang="en-US" smtClean="0"/>
              <a:t>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7AE3D2-EAB1-48E0-B69B-E755DE3463D9}" type="slidenum">
              <a:rPr lang="en-US" smtClean="0"/>
              <a:t>‹#›</a:t>
            </a:fld>
            <a:endParaRPr lang="en-US"/>
          </a:p>
        </p:txBody>
      </p:sp>
    </p:spTree>
    <p:extLst>
      <p:ext uri="{BB962C8B-B14F-4D97-AF65-F5344CB8AC3E}">
        <p14:creationId xmlns:p14="http://schemas.microsoft.com/office/powerpoint/2010/main" val="2263037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3EBA19-2762-46CA-BF82-DCA2E2C1C9CE}" type="datetimeFigureOut">
              <a:rPr lang="en-US" smtClean="0"/>
              <a:t>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7AE3D2-EAB1-48E0-B69B-E755DE3463D9}" type="slidenum">
              <a:rPr lang="en-US" smtClean="0"/>
              <a:t>‹#›</a:t>
            </a:fld>
            <a:endParaRPr lang="en-US"/>
          </a:p>
        </p:txBody>
      </p:sp>
    </p:spTree>
    <p:extLst>
      <p:ext uri="{BB962C8B-B14F-4D97-AF65-F5344CB8AC3E}">
        <p14:creationId xmlns:p14="http://schemas.microsoft.com/office/powerpoint/2010/main" val="1265291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73EBA19-2762-46CA-BF82-DCA2E2C1C9CE}" type="datetimeFigureOut">
              <a:rPr lang="en-US" smtClean="0"/>
              <a:t>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7AE3D2-EAB1-48E0-B69B-E755DE3463D9}" type="slidenum">
              <a:rPr lang="en-US" smtClean="0"/>
              <a:t>‹#›</a:t>
            </a:fld>
            <a:endParaRPr lang="en-US"/>
          </a:p>
        </p:txBody>
      </p:sp>
    </p:spTree>
    <p:extLst>
      <p:ext uri="{BB962C8B-B14F-4D97-AF65-F5344CB8AC3E}">
        <p14:creationId xmlns:p14="http://schemas.microsoft.com/office/powerpoint/2010/main" val="2413665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73EBA19-2762-46CA-BF82-DCA2E2C1C9CE}" type="datetimeFigureOut">
              <a:rPr lang="en-US" smtClean="0"/>
              <a:t>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7AE3D2-EAB1-48E0-B69B-E755DE3463D9}"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1048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3EBA19-2762-46CA-BF82-DCA2E2C1C9CE}" type="datetimeFigureOut">
              <a:rPr lang="en-US" smtClean="0"/>
              <a:t>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7AE3D2-EAB1-48E0-B69B-E755DE3463D9}" type="slidenum">
              <a:rPr lang="en-US" smtClean="0"/>
              <a:t>‹#›</a:t>
            </a:fld>
            <a:endParaRPr lang="en-US"/>
          </a:p>
        </p:txBody>
      </p:sp>
    </p:spTree>
    <p:extLst>
      <p:ext uri="{BB962C8B-B14F-4D97-AF65-F5344CB8AC3E}">
        <p14:creationId xmlns:p14="http://schemas.microsoft.com/office/powerpoint/2010/main" val="2512000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73EBA19-2762-46CA-BF82-DCA2E2C1C9CE}" type="datetimeFigureOut">
              <a:rPr lang="en-US" smtClean="0"/>
              <a:t>2/24/2020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7AE3D2-EAB1-48E0-B69B-E755DE3463D9}" type="slidenum">
              <a:rPr lang="en-US" smtClean="0"/>
              <a:t>‹#›</a:t>
            </a:fld>
            <a:endParaRPr lang="en-US"/>
          </a:p>
        </p:txBody>
      </p:sp>
    </p:spTree>
    <p:extLst>
      <p:ext uri="{BB962C8B-B14F-4D97-AF65-F5344CB8AC3E}">
        <p14:creationId xmlns:p14="http://schemas.microsoft.com/office/powerpoint/2010/main" val="17885266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73EBA19-2762-46CA-BF82-DCA2E2C1C9CE}" type="datetimeFigureOut">
              <a:rPr lang="en-US" smtClean="0"/>
              <a:t>2/24/2020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7AE3D2-EAB1-48E0-B69B-E755DE3463D9}" type="slidenum">
              <a:rPr lang="en-US" smtClean="0"/>
              <a:t>‹#›</a:t>
            </a:fld>
            <a:endParaRPr lang="en-US"/>
          </a:p>
        </p:txBody>
      </p:sp>
    </p:spTree>
    <p:extLst>
      <p:ext uri="{BB962C8B-B14F-4D97-AF65-F5344CB8AC3E}">
        <p14:creationId xmlns:p14="http://schemas.microsoft.com/office/powerpoint/2010/main" val="3392249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3EBA19-2762-46CA-BF82-DCA2E2C1C9CE}" type="datetimeFigureOut">
              <a:rPr lang="en-US" smtClean="0"/>
              <a:t>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7AE3D2-EAB1-48E0-B69B-E755DE3463D9}" type="slidenum">
              <a:rPr lang="en-US" smtClean="0"/>
              <a:t>‹#›</a:t>
            </a:fld>
            <a:endParaRPr lang="en-US"/>
          </a:p>
        </p:txBody>
      </p:sp>
    </p:spTree>
    <p:extLst>
      <p:ext uri="{BB962C8B-B14F-4D97-AF65-F5344CB8AC3E}">
        <p14:creationId xmlns:p14="http://schemas.microsoft.com/office/powerpoint/2010/main" val="3763116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3EBA19-2762-46CA-BF82-DCA2E2C1C9CE}" type="datetimeFigureOut">
              <a:rPr lang="en-US" smtClean="0"/>
              <a:t>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7AE3D2-EAB1-48E0-B69B-E755DE3463D9}" type="slidenum">
              <a:rPr lang="en-US" smtClean="0"/>
              <a:t>‹#›</a:t>
            </a:fld>
            <a:endParaRPr lang="en-US"/>
          </a:p>
        </p:txBody>
      </p:sp>
    </p:spTree>
    <p:extLst>
      <p:ext uri="{BB962C8B-B14F-4D97-AF65-F5344CB8AC3E}">
        <p14:creationId xmlns:p14="http://schemas.microsoft.com/office/powerpoint/2010/main" val="3999541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73EBA19-2762-46CA-BF82-DCA2E2C1C9CE}" type="datetimeFigureOut">
              <a:rPr lang="en-US" smtClean="0"/>
              <a:t>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7AE3D2-EAB1-48E0-B69B-E755DE3463D9}" type="slidenum">
              <a:rPr lang="en-US" smtClean="0"/>
              <a:t>‹#›</a:t>
            </a:fld>
            <a:endParaRPr lang="en-US"/>
          </a:p>
        </p:txBody>
      </p:sp>
    </p:spTree>
    <p:extLst>
      <p:ext uri="{BB962C8B-B14F-4D97-AF65-F5344CB8AC3E}">
        <p14:creationId xmlns:p14="http://schemas.microsoft.com/office/powerpoint/2010/main" val="1226235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3EBA19-2762-46CA-BF82-DCA2E2C1C9CE}" type="datetimeFigureOut">
              <a:rPr lang="en-US" smtClean="0"/>
              <a:t>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7AE3D2-EAB1-48E0-B69B-E755DE3463D9}" type="slidenum">
              <a:rPr lang="en-US" smtClean="0"/>
              <a:t>‹#›</a:t>
            </a:fld>
            <a:endParaRPr lang="en-US"/>
          </a:p>
        </p:txBody>
      </p:sp>
    </p:spTree>
    <p:extLst>
      <p:ext uri="{BB962C8B-B14F-4D97-AF65-F5344CB8AC3E}">
        <p14:creationId xmlns:p14="http://schemas.microsoft.com/office/powerpoint/2010/main" val="2522677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3EBA19-2762-46CA-BF82-DCA2E2C1C9CE}" type="datetimeFigureOut">
              <a:rPr lang="en-US" smtClean="0"/>
              <a:t>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7AE3D2-EAB1-48E0-B69B-E755DE3463D9}" type="slidenum">
              <a:rPr lang="en-US" smtClean="0"/>
              <a:t>‹#›</a:t>
            </a:fld>
            <a:endParaRPr lang="en-US"/>
          </a:p>
        </p:txBody>
      </p:sp>
    </p:spTree>
    <p:extLst>
      <p:ext uri="{BB962C8B-B14F-4D97-AF65-F5344CB8AC3E}">
        <p14:creationId xmlns:p14="http://schemas.microsoft.com/office/powerpoint/2010/main" val="1588562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3EBA19-2762-46CA-BF82-DCA2E2C1C9CE}" type="datetimeFigureOut">
              <a:rPr lang="en-US" smtClean="0"/>
              <a:t>2/24/2020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7AE3D2-EAB1-48E0-B69B-E755DE3463D9}" type="slidenum">
              <a:rPr lang="en-US" smtClean="0"/>
              <a:t>‹#›</a:t>
            </a:fld>
            <a:endParaRPr lang="en-US"/>
          </a:p>
        </p:txBody>
      </p:sp>
    </p:spTree>
    <p:extLst>
      <p:ext uri="{BB962C8B-B14F-4D97-AF65-F5344CB8AC3E}">
        <p14:creationId xmlns:p14="http://schemas.microsoft.com/office/powerpoint/2010/main" val="2116123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73EBA19-2762-46CA-BF82-DCA2E2C1C9CE}" type="datetimeFigureOut">
              <a:rPr lang="en-US" smtClean="0"/>
              <a:t>2/24/2020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B7AE3D2-EAB1-48E0-B69B-E755DE3463D9}" type="slidenum">
              <a:rPr lang="en-US" smtClean="0"/>
              <a:t>‹#›</a:t>
            </a:fld>
            <a:endParaRPr lang="en-US"/>
          </a:p>
        </p:txBody>
      </p:sp>
    </p:spTree>
    <p:extLst>
      <p:ext uri="{BB962C8B-B14F-4D97-AF65-F5344CB8AC3E}">
        <p14:creationId xmlns:p14="http://schemas.microsoft.com/office/powerpoint/2010/main" val="3736251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73EBA19-2762-46CA-BF82-DCA2E2C1C9CE}" type="datetimeFigureOut">
              <a:rPr lang="en-US" smtClean="0"/>
              <a:t>2/24/2020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B7AE3D2-EAB1-48E0-B69B-E755DE3463D9}" type="slidenum">
              <a:rPr lang="en-US" smtClean="0"/>
              <a:t>‹#›</a:t>
            </a:fld>
            <a:endParaRPr lang="en-US"/>
          </a:p>
        </p:txBody>
      </p:sp>
    </p:spTree>
    <p:extLst>
      <p:ext uri="{BB962C8B-B14F-4D97-AF65-F5344CB8AC3E}">
        <p14:creationId xmlns:p14="http://schemas.microsoft.com/office/powerpoint/2010/main" val="272177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73EBA19-2762-46CA-BF82-DCA2E2C1C9CE}" type="datetimeFigureOut">
              <a:rPr lang="en-US" smtClean="0"/>
              <a:t>2/24/2020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B7AE3D2-EAB1-48E0-B69B-E755DE3463D9}" type="slidenum">
              <a:rPr lang="en-US" smtClean="0"/>
              <a:t>‹#›</a:t>
            </a:fld>
            <a:endParaRPr lang="en-US"/>
          </a:p>
        </p:txBody>
      </p:sp>
    </p:spTree>
    <p:extLst>
      <p:ext uri="{BB962C8B-B14F-4D97-AF65-F5344CB8AC3E}">
        <p14:creationId xmlns:p14="http://schemas.microsoft.com/office/powerpoint/2010/main" val="3105266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3EBA19-2762-46CA-BF82-DCA2E2C1C9CE}" type="datetimeFigureOut">
              <a:rPr lang="en-US" smtClean="0"/>
              <a:t>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7AE3D2-EAB1-48E0-B69B-E755DE3463D9}" type="slidenum">
              <a:rPr lang="en-US" smtClean="0"/>
              <a:t>‹#›</a:t>
            </a:fld>
            <a:endParaRPr lang="en-US"/>
          </a:p>
        </p:txBody>
      </p:sp>
    </p:spTree>
    <p:extLst>
      <p:ext uri="{BB962C8B-B14F-4D97-AF65-F5344CB8AC3E}">
        <p14:creationId xmlns:p14="http://schemas.microsoft.com/office/powerpoint/2010/main" val="3633539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73EBA19-2762-46CA-BF82-DCA2E2C1C9CE}" type="datetimeFigureOut">
              <a:rPr lang="en-US" smtClean="0"/>
              <a:t>2/24/2020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B7AE3D2-EAB1-48E0-B69B-E755DE3463D9}" type="slidenum">
              <a:rPr lang="en-US" smtClean="0"/>
              <a:t>‹#›</a:t>
            </a:fld>
            <a:endParaRPr lang="en-US"/>
          </a:p>
        </p:txBody>
      </p:sp>
    </p:spTree>
    <p:extLst>
      <p:ext uri="{BB962C8B-B14F-4D97-AF65-F5344CB8AC3E}">
        <p14:creationId xmlns:p14="http://schemas.microsoft.com/office/powerpoint/2010/main" val="420055886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jpg"/><Relationship Id="rId1" Type="http://schemas.openxmlformats.org/officeDocument/2006/relationships/slideLayout" Target="../slideLayouts/slideLayout6.xml"/><Relationship Id="rId6" Type="http://schemas.openxmlformats.org/officeDocument/2006/relationships/image" Target="../media/image15.jpg"/><Relationship Id="rId5" Type="http://schemas.openxmlformats.org/officeDocument/2006/relationships/image" Target="../media/image14.jpg"/><Relationship Id="rId10" Type="http://schemas.openxmlformats.org/officeDocument/2006/relationships/image" Target="../media/image19.jpg"/><Relationship Id="rId4" Type="http://schemas.openxmlformats.org/officeDocument/2006/relationships/image" Target="../media/image13.jpg"/><Relationship Id="rId9" Type="http://schemas.openxmlformats.org/officeDocument/2006/relationships/image" Target="../media/image18.jpg"/></Relationships>
</file>

<file path=ppt/slides/_rels/slide8.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image" Target="../media/image20.jpg"/><Relationship Id="rId1" Type="http://schemas.openxmlformats.org/officeDocument/2006/relationships/slideLayout" Target="../slideLayouts/slideLayout6.xml"/><Relationship Id="rId6" Type="http://schemas.openxmlformats.org/officeDocument/2006/relationships/image" Target="../media/image24.jpg"/><Relationship Id="rId5" Type="http://schemas.openxmlformats.org/officeDocument/2006/relationships/image" Target="../media/image23.jpg"/><Relationship Id="rId10" Type="http://schemas.openxmlformats.org/officeDocument/2006/relationships/image" Target="../media/image28.jpg"/><Relationship Id="rId4" Type="http://schemas.openxmlformats.org/officeDocument/2006/relationships/image" Target="../media/image22.jpg"/><Relationship Id="rId9" Type="http://schemas.openxmlformats.org/officeDocument/2006/relationships/image" Target="../media/image27.jpg"/></Relationships>
</file>

<file path=ppt/slides/_rels/slide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A79-E7EF-439D-A295-BF523D95F973}"/>
              </a:ext>
            </a:extLst>
          </p:cNvPr>
          <p:cNvSpPr>
            <a:spLocks noGrp="1"/>
          </p:cNvSpPr>
          <p:nvPr>
            <p:ph type="ctrTitle"/>
          </p:nvPr>
        </p:nvSpPr>
        <p:spPr/>
        <p:txBody>
          <a:bodyPr/>
          <a:lstStyle/>
          <a:p>
            <a:r>
              <a:rPr lang="en-US" dirty="0"/>
              <a:t>Naval Fleet</a:t>
            </a:r>
          </a:p>
        </p:txBody>
      </p:sp>
      <p:sp>
        <p:nvSpPr>
          <p:cNvPr id="3" name="Subtitle 2">
            <a:extLst>
              <a:ext uri="{FF2B5EF4-FFF2-40B4-BE49-F238E27FC236}">
                <a16:creationId xmlns:a16="http://schemas.microsoft.com/office/drawing/2014/main" id="{09122277-4CBA-4B08-8C54-180E360175C5}"/>
              </a:ext>
            </a:extLst>
          </p:cNvPr>
          <p:cNvSpPr>
            <a:spLocks noGrp="1"/>
          </p:cNvSpPr>
          <p:nvPr>
            <p:ph type="subTitle" idx="1"/>
          </p:nvPr>
        </p:nvSpPr>
        <p:spPr/>
        <p:txBody>
          <a:bodyPr/>
          <a:lstStyle/>
          <a:p>
            <a:r>
              <a:rPr lang="en-US" dirty="0"/>
              <a:t>By Diego Reyes</a:t>
            </a:r>
          </a:p>
        </p:txBody>
      </p:sp>
    </p:spTree>
    <p:extLst>
      <p:ext uri="{BB962C8B-B14F-4D97-AF65-F5344CB8AC3E}">
        <p14:creationId xmlns:p14="http://schemas.microsoft.com/office/powerpoint/2010/main" val="1610922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291AF-295B-470E-B71D-4F2A0016B2F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6890B58-0F08-421C-B5EF-8B0F1C67A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 y="200025"/>
            <a:ext cx="11982450" cy="6457950"/>
          </a:xfrm>
          <a:prstGeom prst="rect">
            <a:avLst/>
          </a:prstGeom>
        </p:spPr>
      </p:pic>
    </p:spTree>
    <p:extLst>
      <p:ext uri="{BB962C8B-B14F-4D97-AF65-F5344CB8AC3E}">
        <p14:creationId xmlns:p14="http://schemas.microsoft.com/office/powerpoint/2010/main" val="1893802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8924-CF8A-41CD-91E2-8819B2248AB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3C7958D-7144-41A3-B9D1-F21C09745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75" y="180975"/>
            <a:ext cx="12033250" cy="6496050"/>
          </a:xfrm>
          <a:prstGeom prst="rect">
            <a:avLst/>
          </a:prstGeom>
        </p:spPr>
      </p:pic>
    </p:spTree>
    <p:extLst>
      <p:ext uri="{BB962C8B-B14F-4D97-AF65-F5344CB8AC3E}">
        <p14:creationId xmlns:p14="http://schemas.microsoft.com/office/powerpoint/2010/main" val="771100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888A-4F15-4780-B38B-03BBF522A37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2E48F54-D2E4-4DAF-BA7E-414CEEF31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75" y="244475"/>
            <a:ext cx="12007850" cy="6369050"/>
          </a:xfrm>
          <a:prstGeom prst="rect">
            <a:avLst/>
          </a:prstGeom>
        </p:spPr>
      </p:pic>
    </p:spTree>
    <p:extLst>
      <p:ext uri="{BB962C8B-B14F-4D97-AF65-F5344CB8AC3E}">
        <p14:creationId xmlns:p14="http://schemas.microsoft.com/office/powerpoint/2010/main" val="3201376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14816-D352-4B3F-8CD6-964DC3D4ACB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61CD716-8E84-4429-830C-C742C5557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 y="219075"/>
            <a:ext cx="12020550" cy="6419850"/>
          </a:xfrm>
          <a:prstGeom prst="rect">
            <a:avLst/>
          </a:prstGeom>
        </p:spPr>
      </p:pic>
    </p:spTree>
    <p:extLst>
      <p:ext uri="{BB962C8B-B14F-4D97-AF65-F5344CB8AC3E}">
        <p14:creationId xmlns:p14="http://schemas.microsoft.com/office/powerpoint/2010/main" val="4114826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FB346-EE95-498B-BAEA-47E9229F75D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65D3241-A20F-4985-B30B-B045EB223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 y="206375"/>
            <a:ext cx="12020550" cy="6445250"/>
          </a:xfrm>
          <a:prstGeom prst="rect">
            <a:avLst/>
          </a:prstGeom>
        </p:spPr>
      </p:pic>
    </p:spTree>
    <p:extLst>
      <p:ext uri="{BB962C8B-B14F-4D97-AF65-F5344CB8AC3E}">
        <p14:creationId xmlns:p14="http://schemas.microsoft.com/office/powerpoint/2010/main" val="9002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F9378-36DD-47B6-A9FF-099668ADB77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C176EA2-1F87-4E25-AEDA-F7817E1F1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75" y="193675"/>
            <a:ext cx="12007850" cy="6470650"/>
          </a:xfrm>
          <a:prstGeom prst="rect">
            <a:avLst/>
          </a:prstGeom>
        </p:spPr>
      </p:pic>
    </p:spTree>
    <p:extLst>
      <p:ext uri="{BB962C8B-B14F-4D97-AF65-F5344CB8AC3E}">
        <p14:creationId xmlns:p14="http://schemas.microsoft.com/office/powerpoint/2010/main" val="3110114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F5EFA-92FE-4CA9-87CB-391139FD3BD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C892E15-80C8-4552-B550-522FA598D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25" y="206375"/>
            <a:ext cx="12045950" cy="6445250"/>
          </a:xfrm>
          <a:prstGeom prst="rect">
            <a:avLst/>
          </a:prstGeom>
        </p:spPr>
      </p:pic>
    </p:spTree>
    <p:extLst>
      <p:ext uri="{BB962C8B-B14F-4D97-AF65-F5344CB8AC3E}">
        <p14:creationId xmlns:p14="http://schemas.microsoft.com/office/powerpoint/2010/main" val="1117390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D4DF-09B5-46E3-82E0-8A6ECDCE025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31B6B2A-0A7B-45D2-8129-95C6B6524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 y="193675"/>
            <a:ext cx="11982450" cy="6470650"/>
          </a:xfrm>
          <a:prstGeom prst="rect">
            <a:avLst/>
          </a:prstGeom>
        </p:spPr>
      </p:pic>
    </p:spTree>
    <p:extLst>
      <p:ext uri="{BB962C8B-B14F-4D97-AF65-F5344CB8AC3E}">
        <p14:creationId xmlns:p14="http://schemas.microsoft.com/office/powerpoint/2010/main" val="994236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D1B690-33CC-49E5-AC8B-07A9ECCB8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 y="190500"/>
            <a:ext cx="12020550" cy="5086350"/>
          </a:xfrm>
          <a:prstGeom prst="rect">
            <a:avLst/>
          </a:prstGeom>
        </p:spPr>
      </p:pic>
    </p:spTree>
    <p:extLst>
      <p:ext uri="{BB962C8B-B14F-4D97-AF65-F5344CB8AC3E}">
        <p14:creationId xmlns:p14="http://schemas.microsoft.com/office/powerpoint/2010/main" val="672657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D06A-BB79-4AEE-962F-201E5DD12CC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9C411CB-6FDC-48E5-9EC4-B93902869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 y="187325"/>
            <a:ext cx="11995150" cy="6483350"/>
          </a:xfrm>
          <a:prstGeom prst="rect">
            <a:avLst/>
          </a:prstGeom>
        </p:spPr>
      </p:pic>
    </p:spTree>
    <p:extLst>
      <p:ext uri="{BB962C8B-B14F-4D97-AF65-F5344CB8AC3E}">
        <p14:creationId xmlns:p14="http://schemas.microsoft.com/office/powerpoint/2010/main" val="2931258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BB7F-8DB6-4977-A2FC-109E745DFA0E}"/>
              </a:ext>
            </a:extLst>
          </p:cNvPr>
          <p:cNvSpPr>
            <a:spLocks noGrp="1"/>
          </p:cNvSpPr>
          <p:nvPr>
            <p:ph type="title"/>
          </p:nvPr>
        </p:nvSpPr>
        <p:spPr/>
        <p:txBody>
          <a:bodyPr/>
          <a:lstStyle/>
          <a:p>
            <a:r>
              <a:rPr lang="en-US" dirty="0"/>
              <a:t>Description:</a:t>
            </a:r>
          </a:p>
        </p:txBody>
      </p:sp>
      <p:sp>
        <p:nvSpPr>
          <p:cNvPr id="3" name="Content Placeholder 2">
            <a:extLst>
              <a:ext uri="{FF2B5EF4-FFF2-40B4-BE49-F238E27FC236}">
                <a16:creationId xmlns:a16="http://schemas.microsoft.com/office/drawing/2014/main" id="{604982E4-F0EC-4306-96D7-28B8B5E9B8DA}"/>
              </a:ext>
            </a:extLst>
          </p:cNvPr>
          <p:cNvSpPr>
            <a:spLocks noGrp="1"/>
          </p:cNvSpPr>
          <p:nvPr>
            <p:ph idx="1"/>
          </p:nvPr>
        </p:nvSpPr>
        <p:spPr/>
        <p:txBody>
          <a:bodyPr/>
          <a:lstStyle/>
          <a:p>
            <a:pPr marL="0" indent="0">
              <a:buNone/>
            </a:pPr>
            <a:r>
              <a:rPr lang="en-US" dirty="0"/>
              <a:t>For project 2, I created a database for vessels in the US navy fleet Each vessel has its own table that contains the ID and name of the vessel, its captain, coordinates, elevation, years in service, and state(active/inactive). Vessels can also be assigned to a naval fleet and crew members can be assigned to a vessel. Some constraints of this database are only one of each vessel can accompany an aircraft carrier, and you can only assign crew members to aircraft carriers and submarines.</a:t>
            </a:r>
          </a:p>
          <a:p>
            <a:endParaRPr lang="en-US" dirty="0"/>
          </a:p>
        </p:txBody>
      </p:sp>
    </p:spTree>
    <p:extLst>
      <p:ext uri="{BB962C8B-B14F-4D97-AF65-F5344CB8AC3E}">
        <p14:creationId xmlns:p14="http://schemas.microsoft.com/office/powerpoint/2010/main" val="224637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346F20-54CF-4A04-9EEC-9834D33AF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 y="266700"/>
            <a:ext cx="12020550" cy="4806950"/>
          </a:xfrm>
          <a:prstGeom prst="rect">
            <a:avLst/>
          </a:prstGeom>
        </p:spPr>
      </p:pic>
    </p:spTree>
    <p:extLst>
      <p:ext uri="{BB962C8B-B14F-4D97-AF65-F5344CB8AC3E}">
        <p14:creationId xmlns:p14="http://schemas.microsoft.com/office/powerpoint/2010/main" val="341217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3833EF-22FB-4742-A0EB-18D468007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 y="171450"/>
            <a:ext cx="11995150" cy="3486150"/>
          </a:xfrm>
          <a:prstGeom prst="rect">
            <a:avLst/>
          </a:prstGeom>
        </p:spPr>
      </p:pic>
    </p:spTree>
    <p:extLst>
      <p:ext uri="{BB962C8B-B14F-4D97-AF65-F5344CB8AC3E}">
        <p14:creationId xmlns:p14="http://schemas.microsoft.com/office/powerpoint/2010/main" val="101393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E03EE-114F-455E-9EBE-25E7EB2D4F69}"/>
              </a:ext>
            </a:extLst>
          </p:cNvPr>
          <p:cNvSpPr>
            <a:spLocks noGrp="1"/>
          </p:cNvSpPr>
          <p:nvPr>
            <p:ph type="title"/>
          </p:nvPr>
        </p:nvSpPr>
        <p:spPr/>
        <p:txBody>
          <a:bodyPr/>
          <a:lstStyle/>
          <a:p>
            <a:r>
              <a:rPr lang="en-US" dirty="0"/>
              <a:t>Schema Diagram:</a:t>
            </a:r>
          </a:p>
        </p:txBody>
      </p:sp>
      <p:pic>
        <p:nvPicPr>
          <p:cNvPr id="4" name="Picture 3">
            <a:extLst>
              <a:ext uri="{FF2B5EF4-FFF2-40B4-BE49-F238E27FC236}">
                <a16:creationId xmlns:a16="http://schemas.microsoft.com/office/drawing/2014/main" id="{F4AD72E7-C5BB-479C-AEDD-797EF746AB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150" y="1426551"/>
            <a:ext cx="4203700" cy="4978731"/>
          </a:xfrm>
          <a:prstGeom prst="rect">
            <a:avLst/>
          </a:prstGeom>
        </p:spPr>
      </p:pic>
    </p:spTree>
    <p:extLst>
      <p:ext uri="{BB962C8B-B14F-4D97-AF65-F5344CB8AC3E}">
        <p14:creationId xmlns:p14="http://schemas.microsoft.com/office/powerpoint/2010/main" val="2375491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896E-3F85-487B-9D57-725589AFD159}"/>
              </a:ext>
            </a:extLst>
          </p:cNvPr>
          <p:cNvSpPr>
            <a:spLocks noGrp="1"/>
          </p:cNvSpPr>
          <p:nvPr>
            <p:ph type="title"/>
          </p:nvPr>
        </p:nvSpPr>
        <p:spPr/>
        <p:txBody>
          <a:bodyPr/>
          <a:lstStyle/>
          <a:p>
            <a:r>
              <a:rPr lang="en-US" dirty="0"/>
              <a:t>Network Model Notation Diagram:</a:t>
            </a:r>
          </a:p>
        </p:txBody>
      </p:sp>
      <p:pic>
        <p:nvPicPr>
          <p:cNvPr id="4" name="Picture 3">
            <a:extLst>
              <a:ext uri="{FF2B5EF4-FFF2-40B4-BE49-F238E27FC236}">
                <a16:creationId xmlns:a16="http://schemas.microsoft.com/office/drawing/2014/main" id="{AB070ED2-D640-45B8-94FC-35BC36D7E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796" y="2628900"/>
            <a:ext cx="8622408" cy="3143250"/>
          </a:xfrm>
          <a:prstGeom prst="rect">
            <a:avLst/>
          </a:prstGeom>
        </p:spPr>
      </p:pic>
    </p:spTree>
    <p:extLst>
      <p:ext uri="{BB962C8B-B14F-4D97-AF65-F5344CB8AC3E}">
        <p14:creationId xmlns:p14="http://schemas.microsoft.com/office/powerpoint/2010/main" val="3540370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BDAB9-0225-492D-93ED-4C6DD61C4ECE}"/>
              </a:ext>
            </a:extLst>
          </p:cNvPr>
          <p:cNvSpPr>
            <a:spLocks noGrp="1"/>
          </p:cNvSpPr>
          <p:nvPr>
            <p:ph type="title"/>
          </p:nvPr>
        </p:nvSpPr>
        <p:spPr/>
        <p:txBody>
          <a:bodyPr/>
          <a:lstStyle/>
          <a:p>
            <a:r>
              <a:rPr lang="en-US" dirty="0"/>
              <a:t>Entity Relation Diagram:</a:t>
            </a:r>
          </a:p>
        </p:txBody>
      </p:sp>
      <p:pic>
        <p:nvPicPr>
          <p:cNvPr id="4" name="Picture 3">
            <a:extLst>
              <a:ext uri="{FF2B5EF4-FFF2-40B4-BE49-F238E27FC236}">
                <a16:creationId xmlns:a16="http://schemas.microsoft.com/office/drawing/2014/main" id="{E4D641E4-80F6-4B67-8401-8D670F49C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9966" y="1658593"/>
            <a:ext cx="8372067" cy="4746689"/>
          </a:xfrm>
          <a:prstGeom prst="rect">
            <a:avLst/>
          </a:prstGeom>
        </p:spPr>
      </p:pic>
    </p:spTree>
    <p:extLst>
      <p:ext uri="{BB962C8B-B14F-4D97-AF65-F5344CB8AC3E}">
        <p14:creationId xmlns:p14="http://schemas.microsoft.com/office/powerpoint/2010/main" val="4029974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D88A-FBB7-4772-9198-8EA3A2AD2D0B}"/>
              </a:ext>
            </a:extLst>
          </p:cNvPr>
          <p:cNvSpPr>
            <a:spLocks noGrp="1"/>
          </p:cNvSpPr>
          <p:nvPr>
            <p:ph type="title"/>
          </p:nvPr>
        </p:nvSpPr>
        <p:spPr/>
        <p:txBody>
          <a:bodyPr/>
          <a:lstStyle/>
          <a:p>
            <a:r>
              <a:rPr lang="en-US" dirty="0"/>
              <a:t>Database Catalog:</a:t>
            </a:r>
          </a:p>
        </p:txBody>
      </p:sp>
      <p:pic>
        <p:nvPicPr>
          <p:cNvPr id="4" name="Picture 3">
            <a:extLst>
              <a:ext uri="{FF2B5EF4-FFF2-40B4-BE49-F238E27FC236}">
                <a16:creationId xmlns:a16="http://schemas.microsoft.com/office/drawing/2014/main" id="{510FF3A3-0F83-460A-83E0-32CB780A5293}"/>
              </a:ext>
            </a:extLst>
          </p:cNvPr>
          <p:cNvPicPr>
            <a:picLocks noChangeAspect="1"/>
          </p:cNvPicPr>
          <p:nvPr/>
        </p:nvPicPr>
        <p:blipFill rotWithShape="1">
          <a:blip r:embed="rId2">
            <a:extLst>
              <a:ext uri="{28A0092B-C50C-407E-A947-70E740481C1C}">
                <a14:useLocalDpi xmlns:a14="http://schemas.microsoft.com/office/drawing/2010/main" val="0"/>
              </a:ext>
            </a:extLst>
          </a:blip>
          <a:srcRect r="34299" b="72523"/>
          <a:stretch/>
        </p:blipFill>
        <p:spPr>
          <a:xfrm>
            <a:off x="774464" y="1853248"/>
            <a:ext cx="2568575" cy="2765241"/>
          </a:xfrm>
          <a:prstGeom prst="rect">
            <a:avLst/>
          </a:prstGeom>
        </p:spPr>
      </p:pic>
      <p:pic>
        <p:nvPicPr>
          <p:cNvPr id="6" name="Picture 5">
            <a:extLst>
              <a:ext uri="{FF2B5EF4-FFF2-40B4-BE49-F238E27FC236}">
                <a16:creationId xmlns:a16="http://schemas.microsoft.com/office/drawing/2014/main" id="{E05CFDA2-4A3E-4435-8FBA-000237492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0575" y="2234347"/>
            <a:ext cx="2718420" cy="4031468"/>
          </a:xfrm>
          <a:prstGeom prst="rect">
            <a:avLst/>
          </a:prstGeom>
        </p:spPr>
      </p:pic>
      <p:pic>
        <p:nvPicPr>
          <p:cNvPr id="9" name="Picture 8">
            <a:extLst>
              <a:ext uri="{FF2B5EF4-FFF2-40B4-BE49-F238E27FC236}">
                <a16:creationId xmlns:a16="http://schemas.microsoft.com/office/drawing/2014/main" id="{58910700-E406-4A7C-94FC-63ABD0B69A1F}"/>
              </a:ext>
            </a:extLst>
          </p:cNvPr>
          <p:cNvPicPr>
            <a:picLocks noChangeAspect="1"/>
          </p:cNvPicPr>
          <p:nvPr/>
        </p:nvPicPr>
        <p:blipFill rotWithShape="1">
          <a:blip r:embed="rId2">
            <a:extLst>
              <a:ext uri="{28A0092B-C50C-407E-A947-70E740481C1C}">
                <a14:useLocalDpi xmlns:a14="http://schemas.microsoft.com/office/drawing/2010/main" val="0"/>
              </a:ext>
            </a:extLst>
          </a:blip>
          <a:srcRect t="28855"/>
          <a:stretch/>
        </p:blipFill>
        <p:spPr>
          <a:xfrm>
            <a:off x="5663964" y="1235758"/>
            <a:ext cx="2746611" cy="5030057"/>
          </a:xfrm>
          <a:prstGeom prst="rect">
            <a:avLst/>
          </a:prstGeom>
        </p:spPr>
      </p:pic>
    </p:spTree>
    <p:extLst>
      <p:ext uri="{BB962C8B-B14F-4D97-AF65-F5344CB8AC3E}">
        <p14:creationId xmlns:p14="http://schemas.microsoft.com/office/powerpoint/2010/main" val="4162303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DE22C-7F3D-4891-98A6-2BD7DB00EE57}"/>
              </a:ext>
            </a:extLst>
          </p:cNvPr>
          <p:cNvSpPr>
            <a:spLocks noGrp="1"/>
          </p:cNvSpPr>
          <p:nvPr>
            <p:ph type="title"/>
          </p:nvPr>
        </p:nvSpPr>
        <p:spPr/>
        <p:txBody>
          <a:bodyPr/>
          <a:lstStyle/>
          <a:p>
            <a:r>
              <a:rPr lang="en-US" dirty="0"/>
              <a:t>Internal Storage Format:</a:t>
            </a:r>
          </a:p>
        </p:txBody>
      </p:sp>
      <p:pic>
        <p:nvPicPr>
          <p:cNvPr id="4" name="Picture 3">
            <a:extLst>
              <a:ext uri="{FF2B5EF4-FFF2-40B4-BE49-F238E27FC236}">
                <a16:creationId xmlns:a16="http://schemas.microsoft.com/office/drawing/2014/main" id="{E4D243D8-BCCA-42D7-8622-B8AFB46EA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74" y="4012049"/>
            <a:ext cx="3514734" cy="528699"/>
          </a:xfrm>
          <a:prstGeom prst="rect">
            <a:avLst/>
          </a:prstGeom>
        </p:spPr>
      </p:pic>
      <p:pic>
        <p:nvPicPr>
          <p:cNvPr id="6" name="Picture 5">
            <a:extLst>
              <a:ext uri="{FF2B5EF4-FFF2-40B4-BE49-F238E27FC236}">
                <a16:creationId xmlns:a16="http://schemas.microsoft.com/office/drawing/2014/main" id="{3E6620E1-49B4-4490-A20B-617454219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74" y="2919925"/>
            <a:ext cx="3514734" cy="880549"/>
          </a:xfrm>
          <a:prstGeom prst="rect">
            <a:avLst/>
          </a:prstGeom>
        </p:spPr>
      </p:pic>
      <p:pic>
        <p:nvPicPr>
          <p:cNvPr id="8" name="Picture 7">
            <a:extLst>
              <a:ext uri="{FF2B5EF4-FFF2-40B4-BE49-F238E27FC236}">
                <a16:creationId xmlns:a16="http://schemas.microsoft.com/office/drawing/2014/main" id="{C87BA87E-7337-4603-A45C-A5D436C2CC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974" y="1380172"/>
            <a:ext cx="3405125" cy="1328177"/>
          </a:xfrm>
          <a:prstGeom prst="rect">
            <a:avLst/>
          </a:prstGeom>
        </p:spPr>
      </p:pic>
      <p:pic>
        <p:nvPicPr>
          <p:cNvPr id="10" name="Picture 9">
            <a:extLst>
              <a:ext uri="{FF2B5EF4-FFF2-40B4-BE49-F238E27FC236}">
                <a16:creationId xmlns:a16="http://schemas.microsoft.com/office/drawing/2014/main" id="{2ADD3DEC-7D33-40F2-BC4C-329F86F5FA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374" y="4957127"/>
            <a:ext cx="3524334" cy="1513065"/>
          </a:xfrm>
          <a:prstGeom prst="rect">
            <a:avLst/>
          </a:prstGeom>
        </p:spPr>
      </p:pic>
      <p:pic>
        <p:nvPicPr>
          <p:cNvPr id="12" name="Picture 11">
            <a:extLst>
              <a:ext uri="{FF2B5EF4-FFF2-40B4-BE49-F238E27FC236}">
                <a16:creationId xmlns:a16="http://schemas.microsoft.com/office/drawing/2014/main" id="{9E570913-5DEB-4C06-B732-57B485B1AD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9379" y="4938077"/>
            <a:ext cx="3524334" cy="1523540"/>
          </a:xfrm>
          <a:prstGeom prst="rect">
            <a:avLst/>
          </a:prstGeom>
        </p:spPr>
      </p:pic>
      <p:pic>
        <p:nvPicPr>
          <p:cNvPr id="14" name="Picture 13">
            <a:extLst>
              <a:ext uri="{FF2B5EF4-FFF2-40B4-BE49-F238E27FC236}">
                <a16:creationId xmlns:a16="http://schemas.microsoft.com/office/drawing/2014/main" id="{8931B632-5C3B-43F7-A493-1973F74580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9050" y="4938076"/>
            <a:ext cx="3524334" cy="1558127"/>
          </a:xfrm>
          <a:prstGeom prst="rect">
            <a:avLst/>
          </a:prstGeom>
        </p:spPr>
      </p:pic>
      <p:pic>
        <p:nvPicPr>
          <p:cNvPr id="16" name="Picture 15">
            <a:extLst>
              <a:ext uri="{FF2B5EF4-FFF2-40B4-BE49-F238E27FC236}">
                <a16:creationId xmlns:a16="http://schemas.microsoft.com/office/drawing/2014/main" id="{749947D7-7DDE-4AD7-8DD6-ABA264DFB6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6048" y="3917875"/>
            <a:ext cx="3421525" cy="530300"/>
          </a:xfrm>
          <a:prstGeom prst="rect">
            <a:avLst/>
          </a:prstGeom>
        </p:spPr>
      </p:pic>
      <p:pic>
        <p:nvPicPr>
          <p:cNvPr id="18" name="Picture 17">
            <a:extLst>
              <a:ext uri="{FF2B5EF4-FFF2-40B4-BE49-F238E27FC236}">
                <a16:creationId xmlns:a16="http://schemas.microsoft.com/office/drawing/2014/main" id="{727BC2E7-AE12-4367-8E8B-203F31ED63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56049" y="1347730"/>
            <a:ext cx="3405124" cy="1461886"/>
          </a:xfrm>
          <a:prstGeom prst="rect">
            <a:avLst/>
          </a:prstGeom>
        </p:spPr>
      </p:pic>
      <p:pic>
        <p:nvPicPr>
          <p:cNvPr id="20" name="Picture 19">
            <a:extLst>
              <a:ext uri="{FF2B5EF4-FFF2-40B4-BE49-F238E27FC236}">
                <a16:creationId xmlns:a16="http://schemas.microsoft.com/office/drawing/2014/main" id="{92A2B348-C2C6-4D3E-A40A-A19A633A62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56049" y="2919925"/>
            <a:ext cx="3405124" cy="826138"/>
          </a:xfrm>
          <a:prstGeom prst="rect">
            <a:avLst/>
          </a:prstGeom>
        </p:spPr>
      </p:pic>
    </p:spTree>
    <p:extLst>
      <p:ext uri="{BB962C8B-B14F-4D97-AF65-F5344CB8AC3E}">
        <p14:creationId xmlns:p14="http://schemas.microsoft.com/office/powerpoint/2010/main" val="2107011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242-08E0-447C-8C6E-778449D86C5F}"/>
              </a:ext>
            </a:extLst>
          </p:cNvPr>
          <p:cNvSpPr>
            <a:spLocks noGrp="1"/>
          </p:cNvSpPr>
          <p:nvPr>
            <p:ph type="title"/>
          </p:nvPr>
        </p:nvSpPr>
        <p:spPr/>
        <p:txBody>
          <a:bodyPr/>
          <a:lstStyle/>
          <a:p>
            <a:r>
              <a:rPr lang="en-US" dirty="0"/>
              <a:t>Database states:</a:t>
            </a:r>
          </a:p>
        </p:txBody>
      </p:sp>
      <p:pic>
        <p:nvPicPr>
          <p:cNvPr id="4" name="Picture 3">
            <a:extLst>
              <a:ext uri="{FF2B5EF4-FFF2-40B4-BE49-F238E27FC236}">
                <a16:creationId xmlns:a16="http://schemas.microsoft.com/office/drawing/2014/main" id="{2041CF04-13EF-4E69-81E7-F824F81C5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2737" y="2835541"/>
            <a:ext cx="1185902" cy="1835325"/>
          </a:xfrm>
          <a:prstGeom prst="rect">
            <a:avLst/>
          </a:prstGeom>
        </p:spPr>
      </p:pic>
      <p:pic>
        <p:nvPicPr>
          <p:cNvPr id="6" name="Picture 5">
            <a:extLst>
              <a:ext uri="{FF2B5EF4-FFF2-40B4-BE49-F238E27FC236}">
                <a16:creationId xmlns:a16="http://schemas.microsoft.com/office/drawing/2014/main" id="{FB6461E3-5F7C-4654-9E15-4CB0036A6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23" y="2809874"/>
            <a:ext cx="2709901" cy="1831519"/>
          </a:xfrm>
          <a:prstGeom prst="rect">
            <a:avLst/>
          </a:prstGeom>
        </p:spPr>
      </p:pic>
      <p:pic>
        <p:nvPicPr>
          <p:cNvPr id="8" name="Picture 7">
            <a:extLst>
              <a:ext uri="{FF2B5EF4-FFF2-40B4-BE49-F238E27FC236}">
                <a16:creationId xmlns:a16="http://schemas.microsoft.com/office/drawing/2014/main" id="{C6C3CA43-F130-44B3-94B6-AEBAA99DFB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624" y="1413136"/>
            <a:ext cx="5489243" cy="1244600"/>
          </a:xfrm>
          <a:prstGeom prst="rect">
            <a:avLst/>
          </a:prstGeom>
        </p:spPr>
      </p:pic>
      <p:pic>
        <p:nvPicPr>
          <p:cNvPr id="10" name="Picture 9">
            <a:extLst>
              <a:ext uri="{FF2B5EF4-FFF2-40B4-BE49-F238E27FC236}">
                <a16:creationId xmlns:a16="http://schemas.microsoft.com/office/drawing/2014/main" id="{A38EF512-9589-430F-AC10-DEC09DEDA5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624" y="4848990"/>
            <a:ext cx="4936536" cy="942210"/>
          </a:xfrm>
          <a:prstGeom prst="rect">
            <a:avLst/>
          </a:prstGeom>
        </p:spPr>
      </p:pic>
      <p:pic>
        <p:nvPicPr>
          <p:cNvPr id="12" name="Picture 11">
            <a:extLst>
              <a:ext uri="{FF2B5EF4-FFF2-40B4-BE49-F238E27FC236}">
                <a16:creationId xmlns:a16="http://schemas.microsoft.com/office/drawing/2014/main" id="{90ADC010-5AC4-42B7-98EB-76D4094A6E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623" y="5890205"/>
            <a:ext cx="4936535" cy="932018"/>
          </a:xfrm>
          <a:prstGeom prst="rect">
            <a:avLst/>
          </a:prstGeom>
        </p:spPr>
      </p:pic>
      <p:pic>
        <p:nvPicPr>
          <p:cNvPr id="14" name="Picture 13">
            <a:extLst>
              <a:ext uri="{FF2B5EF4-FFF2-40B4-BE49-F238E27FC236}">
                <a16:creationId xmlns:a16="http://schemas.microsoft.com/office/drawing/2014/main" id="{F30FB0C0-E096-4090-8A75-DAB889D2D5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6866" y="4997550"/>
            <a:ext cx="5449465" cy="1041299"/>
          </a:xfrm>
          <a:prstGeom prst="rect">
            <a:avLst/>
          </a:prstGeom>
        </p:spPr>
      </p:pic>
      <p:pic>
        <p:nvPicPr>
          <p:cNvPr id="16" name="Picture 15">
            <a:extLst>
              <a:ext uri="{FF2B5EF4-FFF2-40B4-BE49-F238E27FC236}">
                <a16:creationId xmlns:a16="http://schemas.microsoft.com/office/drawing/2014/main" id="{B83C2076-AFF2-453F-8737-8FAC30189B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65009" y="2745932"/>
            <a:ext cx="1250616" cy="1920237"/>
          </a:xfrm>
          <a:prstGeom prst="rect">
            <a:avLst/>
          </a:prstGeom>
        </p:spPr>
      </p:pic>
      <p:pic>
        <p:nvPicPr>
          <p:cNvPr id="18" name="Picture 17">
            <a:extLst>
              <a:ext uri="{FF2B5EF4-FFF2-40B4-BE49-F238E27FC236}">
                <a16:creationId xmlns:a16="http://schemas.microsoft.com/office/drawing/2014/main" id="{A6662E20-C2F8-4CDC-9DD3-C03EB3D2B5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68924" y="1431740"/>
            <a:ext cx="6034775" cy="1159060"/>
          </a:xfrm>
          <a:prstGeom prst="rect">
            <a:avLst/>
          </a:prstGeom>
        </p:spPr>
      </p:pic>
      <p:pic>
        <p:nvPicPr>
          <p:cNvPr id="20" name="Picture 19">
            <a:extLst>
              <a:ext uri="{FF2B5EF4-FFF2-40B4-BE49-F238E27FC236}">
                <a16:creationId xmlns:a16="http://schemas.microsoft.com/office/drawing/2014/main" id="{33779F61-13B5-47BF-97C6-B59F691EDA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68924" y="2745933"/>
            <a:ext cx="3251276" cy="1892534"/>
          </a:xfrm>
          <a:prstGeom prst="rect">
            <a:avLst/>
          </a:prstGeom>
        </p:spPr>
      </p:pic>
    </p:spTree>
    <p:extLst>
      <p:ext uri="{BB962C8B-B14F-4D97-AF65-F5344CB8AC3E}">
        <p14:creationId xmlns:p14="http://schemas.microsoft.com/office/powerpoint/2010/main" val="293665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33425-FEFE-423C-97FF-C35E3F223DC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EDF0D72-734F-45B0-9F5E-B6028DC13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75" y="193675"/>
            <a:ext cx="12033250" cy="6470650"/>
          </a:xfrm>
          <a:prstGeom prst="rect">
            <a:avLst/>
          </a:prstGeom>
        </p:spPr>
      </p:pic>
    </p:spTree>
    <p:extLst>
      <p:ext uri="{BB962C8B-B14F-4D97-AF65-F5344CB8AC3E}">
        <p14:creationId xmlns:p14="http://schemas.microsoft.com/office/powerpoint/2010/main" val="26724270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37</TotalTime>
  <Words>127</Words>
  <Application>Microsoft Office PowerPoint</Application>
  <PresentationFormat>Widescreen</PresentationFormat>
  <Paragraphs>10</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Century Gothic</vt:lpstr>
      <vt:lpstr>Wingdings 3</vt:lpstr>
      <vt:lpstr>Ion</vt:lpstr>
      <vt:lpstr>Naval Fleet</vt:lpstr>
      <vt:lpstr>Description:</vt:lpstr>
      <vt:lpstr>Schema Diagram:</vt:lpstr>
      <vt:lpstr>Network Model Notation Diagram:</vt:lpstr>
      <vt:lpstr>Entity Relation Diagram:</vt:lpstr>
      <vt:lpstr>Database Catalog:</vt:lpstr>
      <vt:lpstr>Internal Storage Format:</vt:lpstr>
      <vt:lpstr>Database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Diego A Reyes</dc:creator>
  <cp:lastModifiedBy>Diego A Reyes</cp:lastModifiedBy>
  <cp:revision>9</cp:revision>
  <dcterms:created xsi:type="dcterms:W3CDTF">2019-03-18T20:04:14Z</dcterms:created>
  <dcterms:modified xsi:type="dcterms:W3CDTF">2020-02-24T23:59:30Z</dcterms:modified>
</cp:coreProperties>
</file>